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4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3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1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9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6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1B31-8F2A-4C7C-8D51-97A7D7753FF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Chiba Campaign </a:t>
            </a:r>
            <a:r>
              <a:rPr lang="en-US" dirty="0" smtClean="0"/>
              <a:t>Weekly </a:t>
            </a:r>
            <a:r>
              <a:rPr lang="en-US" dirty="0" smtClean="0"/>
              <a:t>Report</a:t>
            </a:r>
            <a:br>
              <a:rPr lang="en-US" dirty="0" smtClean="0"/>
            </a:br>
            <a:r>
              <a:rPr lang="en-US" dirty="0" smtClean="0"/>
              <a:t>2018/11/13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3506" y="431693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0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748145" y="324196"/>
                <a:ext cx="8902931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Site Name: Chiba University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Additional Site Information: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35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37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140°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06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14′′</m:t>
                    </m:r>
                  </m:oMath>
                </a14:m>
                <a:r>
                  <a:rPr lang="en-US" sz="3200" dirty="0" smtClean="0"/>
                  <a:t> 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Elevation: 60m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Instrument: </a:t>
                </a:r>
                <a:r>
                  <a:rPr lang="en-US" sz="3200" dirty="0" err="1" smtClean="0"/>
                  <a:t>Skyradiometer</a:t>
                </a:r>
                <a:endParaRPr lang="en-US" sz="3200" dirty="0" smtClean="0"/>
              </a:p>
              <a:p>
                <a:endParaRPr lang="en-US" sz="3200" dirty="0"/>
              </a:p>
              <a:p>
                <a:r>
                  <a:rPr lang="en-US" sz="3200" dirty="0" smtClean="0"/>
                  <a:t>Period of Measurement: 1</a:t>
                </a:r>
                <a:r>
                  <a:rPr lang="en-US" sz="3200" baseline="30000" dirty="0" smtClean="0"/>
                  <a:t>st</a:t>
                </a:r>
                <a:r>
                  <a:rPr lang="en-US" sz="3200" dirty="0" smtClean="0"/>
                  <a:t> Nov ~ 11</a:t>
                </a:r>
                <a:r>
                  <a:rPr lang="en-US" sz="3200" baseline="30000" dirty="0" smtClean="0"/>
                  <a:t>th</a:t>
                </a:r>
                <a:r>
                  <a:rPr lang="en-US" sz="3200" dirty="0" smtClean="0"/>
                  <a:t> Nov, 2018</a:t>
                </a:r>
                <a:endParaRPr lang="en-US" sz="3200" dirty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324196"/>
                <a:ext cx="8902931" cy="5016758"/>
              </a:xfrm>
              <a:prstGeom prst="rect">
                <a:avLst/>
              </a:prstGeom>
              <a:blipFill>
                <a:blip r:embed="rId2"/>
                <a:stretch>
                  <a:fillRect l="-1781" t="-1580" b="-3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32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150523" y="6151418"/>
            <a:ext cx="697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AOT &amp; SSA at </a:t>
            </a:r>
            <a:r>
              <a:rPr lang="en-US" dirty="0" smtClean="0"/>
              <a:t>340, 500, 870 nm </a:t>
            </a:r>
            <a:r>
              <a:rPr lang="en-US" dirty="0" smtClean="0"/>
              <a:t>respectively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883"/>
            <a:ext cx="12192000" cy="560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3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9182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192087" y="6151418"/>
            <a:ext cx="6982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mean of AOT &amp; SSA </a:t>
            </a:r>
            <a:r>
              <a:rPr lang="en-US" dirty="0"/>
              <a:t>at </a:t>
            </a:r>
            <a:r>
              <a:rPr lang="en-US" dirty="0" smtClean="0"/>
              <a:t>340</a:t>
            </a:r>
            <a:r>
              <a:rPr lang="en-US" dirty="0"/>
              <a:t>, 500, 870 nm </a:t>
            </a:r>
            <a:r>
              <a:rPr lang="en-US" dirty="0" smtClean="0"/>
              <a:t>respectively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7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58186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8015" y="5843847"/>
            <a:ext cx="749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Daily mean of </a:t>
            </a:r>
            <a:r>
              <a:rPr lang="en-US" dirty="0" smtClean="0"/>
              <a:t>AAOD </a:t>
            </a:r>
            <a:r>
              <a:rPr lang="en-US" dirty="0"/>
              <a:t>at 340, 500, 870 nm </a:t>
            </a:r>
            <a:r>
              <a:rPr lang="en-US" dirty="0" smtClean="0"/>
              <a:t>respectively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4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4335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42952" y="6043353"/>
            <a:ext cx="8088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Daily mean of </a:t>
            </a:r>
            <a:r>
              <a:rPr lang="en-US" dirty="0" smtClean="0"/>
              <a:t>AAOD at all possible (340, 380, 400, 500, 675, 870 nm) respectively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4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256414" y="679565"/>
            <a:ext cx="18066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AOT </a:t>
            </a:r>
            <a:r>
              <a:rPr lang="en-US" dirty="0" smtClean="0"/>
              <a:t>observation by AERONET </a:t>
            </a:r>
            <a:r>
              <a:rPr lang="en-US" dirty="0" smtClean="0"/>
              <a:t>from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Nov to 11</a:t>
            </a:r>
            <a:r>
              <a:rPr lang="en-US" baseline="30000" dirty="0" smtClean="0"/>
              <a:t>th</a:t>
            </a:r>
            <a:r>
              <a:rPr lang="en-US" dirty="0" smtClean="0"/>
              <a:t> Nov, </a:t>
            </a:r>
            <a:r>
              <a:rPr lang="en-US" dirty="0" smtClean="0"/>
              <a:t>2018 </a:t>
            </a:r>
            <a:r>
              <a:rPr lang="en-US" dirty="0" smtClean="0"/>
              <a:t>respectively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738" y="12469"/>
            <a:ext cx="4572000" cy="315467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24" y="3414161"/>
            <a:ext cx="4572000" cy="344383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738" y="3414161"/>
            <a:ext cx="4572000" cy="344383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24" y="12470"/>
            <a:ext cx="4572000" cy="315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0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582" y="542405"/>
            <a:ext cx="7395556" cy="497724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951019" y="5976850"/>
            <a:ext cx="673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AOT </a:t>
            </a:r>
            <a:r>
              <a:rPr lang="en-US" dirty="0"/>
              <a:t>observation by AERONET from 1</a:t>
            </a:r>
            <a:r>
              <a:rPr lang="en-US" baseline="30000" dirty="0"/>
              <a:t>st</a:t>
            </a:r>
            <a:r>
              <a:rPr lang="en-US" dirty="0"/>
              <a:t> Nov to 11</a:t>
            </a:r>
            <a:r>
              <a:rPr lang="en-US" baseline="30000" dirty="0"/>
              <a:t>th</a:t>
            </a:r>
            <a:r>
              <a:rPr lang="en-US" dirty="0"/>
              <a:t> Nov,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4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107</Words>
  <Application>Microsoft Office PowerPoint</Application>
  <PresentationFormat>ワイド画面</PresentationFormat>
  <Paragraphs>17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Chiba Campaign Weekly Report 2018/11/13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 Mashroor Fatmi</dc:creator>
  <cp:lastModifiedBy>Al Mashroor Fatmi</cp:lastModifiedBy>
  <cp:revision>7</cp:revision>
  <dcterms:created xsi:type="dcterms:W3CDTF">2018-11-06T12:19:30Z</dcterms:created>
  <dcterms:modified xsi:type="dcterms:W3CDTF">2018-11-14T10:58:58Z</dcterms:modified>
</cp:coreProperties>
</file>